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</p:sldMasterIdLst>
  <p:sldIdLst>
    <p:sldId id="261" r:id="rId2"/>
    <p:sldId id="271" r:id="rId3"/>
    <p:sldId id="278" r:id="rId4"/>
    <p:sldId id="279" r:id="rId5"/>
    <p:sldId id="280" r:id="rId6"/>
    <p:sldId id="281" r:id="rId7"/>
    <p:sldId id="282" r:id="rId8"/>
    <p:sldId id="262" r:id="rId9"/>
    <p:sldId id="273" r:id="rId10"/>
    <p:sldId id="265" r:id="rId11"/>
    <p:sldId id="27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825A2-3E3A-409D-A30D-2BE0FFEF4C4F}" type="datetimeFigureOut">
              <a:rPr lang="zh-TW" altLang="en-US" smtClean="0"/>
              <a:t>2019/6/25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69AE9-7FBE-44BA-965B-8C6AF1E8D1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7855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825A2-3E3A-409D-A30D-2BE0FFEF4C4F}" type="datetimeFigureOut">
              <a:rPr lang="zh-TW" altLang="en-US" smtClean="0"/>
              <a:t>2019/6/25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69AE9-7FBE-44BA-965B-8C6AF1E8D1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5062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825A2-3E3A-409D-A30D-2BE0FFEF4C4F}" type="datetimeFigureOut">
              <a:rPr lang="zh-TW" altLang="en-US" smtClean="0"/>
              <a:t>2019/6/25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69AE9-7FBE-44BA-965B-8C6AF1E8D1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38270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825A2-3E3A-409D-A30D-2BE0FFEF4C4F}" type="datetimeFigureOut">
              <a:rPr lang="zh-TW" altLang="en-US" smtClean="0"/>
              <a:t>2019/6/25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69AE9-7FBE-44BA-965B-8C6AF1E8D1C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9989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825A2-3E3A-409D-A30D-2BE0FFEF4C4F}" type="datetimeFigureOut">
              <a:rPr lang="zh-TW" altLang="en-US" smtClean="0"/>
              <a:t>2019/6/25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69AE9-7FBE-44BA-965B-8C6AF1E8D1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86826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825A2-3E3A-409D-A30D-2BE0FFEF4C4F}" type="datetimeFigureOut">
              <a:rPr lang="zh-TW" altLang="en-US" smtClean="0"/>
              <a:t>2019/6/25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69AE9-7FBE-44BA-965B-8C6AF1E8D1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74028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825A2-3E3A-409D-A30D-2BE0FFEF4C4F}" type="datetimeFigureOut">
              <a:rPr lang="zh-TW" altLang="en-US" smtClean="0"/>
              <a:t>2019/6/25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69AE9-7FBE-44BA-965B-8C6AF1E8D1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582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825A2-3E3A-409D-A30D-2BE0FFEF4C4F}" type="datetimeFigureOut">
              <a:rPr lang="zh-TW" altLang="en-US" smtClean="0"/>
              <a:t>2019/6/25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69AE9-7FBE-44BA-965B-8C6AF1E8D1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79493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825A2-3E3A-409D-A30D-2BE0FFEF4C4F}" type="datetimeFigureOut">
              <a:rPr lang="zh-TW" altLang="en-US" smtClean="0"/>
              <a:t>2019/6/25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69AE9-7FBE-44BA-965B-8C6AF1E8D1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9838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825A2-3E3A-409D-A30D-2BE0FFEF4C4F}" type="datetimeFigureOut">
              <a:rPr lang="zh-TW" altLang="en-US" smtClean="0"/>
              <a:t>2019/6/25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69AE9-7FBE-44BA-965B-8C6AF1E8D1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7221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825A2-3E3A-409D-A30D-2BE0FFEF4C4F}" type="datetimeFigureOut">
              <a:rPr lang="zh-TW" altLang="en-US" smtClean="0"/>
              <a:t>2019/6/25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69AE9-7FBE-44BA-965B-8C6AF1E8D1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7370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825A2-3E3A-409D-A30D-2BE0FFEF4C4F}" type="datetimeFigureOut">
              <a:rPr lang="zh-TW" altLang="en-US" smtClean="0"/>
              <a:t>2019/6/25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69AE9-7FBE-44BA-965B-8C6AF1E8D1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416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825A2-3E3A-409D-A30D-2BE0FFEF4C4F}" type="datetimeFigureOut">
              <a:rPr lang="zh-TW" altLang="en-US" smtClean="0"/>
              <a:t>2019/6/25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69AE9-7FBE-44BA-965B-8C6AF1E8D1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0969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825A2-3E3A-409D-A30D-2BE0FFEF4C4F}" type="datetimeFigureOut">
              <a:rPr lang="zh-TW" altLang="en-US" smtClean="0"/>
              <a:t>2019/6/25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69AE9-7FBE-44BA-965B-8C6AF1E8D1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9187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825A2-3E3A-409D-A30D-2BE0FFEF4C4F}" type="datetimeFigureOut">
              <a:rPr lang="zh-TW" altLang="en-US" smtClean="0"/>
              <a:t>2019/6/25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69AE9-7FBE-44BA-965B-8C6AF1E8D1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156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825A2-3E3A-409D-A30D-2BE0FFEF4C4F}" type="datetimeFigureOut">
              <a:rPr lang="zh-TW" altLang="en-US" smtClean="0"/>
              <a:t>2019/6/25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69AE9-7FBE-44BA-965B-8C6AF1E8D1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9221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825A2-3E3A-409D-A30D-2BE0FFEF4C4F}" type="datetimeFigureOut">
              <a:rPr lang="zh-TW" altLang="en-US" smtClean="0"/>
              <a:t>2019/6/25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69AE9-7FBE-44BA-965B-8C6AF1E8D1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9465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6A825A2-3E3A-409D-A30D-2BE0FFEF4C4F}" type="datetimeFigureOut">
              <a:rPr lang="zh-TW" altLang="en-US" smtClean="0"/>
              <a:t>2019/6/25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DE69AE9-7FBE-44BA-965B-8C6AF1E8D1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33786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  <p:sldLayoutId id="214748378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11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9.png"/><Relationship Id="rId5" Type="http://schemas.microsoft.com/office/2007/relationships/media" Target="../media/media3.mp4"/><Relationship Id="rId10" Type="http://schemas.openxmlformats.org/officeDocument/2006/relationships/image" Target="../media/image8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0.png"/><Relationship Id="rId5" Type="http://schemas.microsoft.com/office/2007/relationships/media" Target="../media/media3.mp4"/><Relationship Id="rId10" Type="http://schemas.openxmlformats.org/officeDocument/2006/relationships/image" Target="../media/image9.png"/><Relationship Id="rId4" Type="http://schemas.openxmlformats.org/officeDocument/2006/relationships/video" Target="../media/media2.mp4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976BAAA-75A1-48AA-B7DE-B6B80709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B2799DE-1976-473C-BCF4-448ADC037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17428" y="1257301"/>
            <a:ext cx="2450127" cy="4343399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zh-TW" altLang="en-US"/>
              <a:t>李佳蓮</a:t>
            </a:r>
            <a:endParaRPr lang="en-US" altLang="zh-TW"/>
          </a:p>
          <a:p>
            <a:pPr algn="l"/>
            <a:r>
              <a:rPr lang="zh-TW" altLang="en-US"/>
              <a:t>李尚倫</a:t>
            </a:r>
            <a:endParaRPr lang="en-US" altLang="zh-TW"/>
          </a:p>
          <a:p>
            <a:pPr algn="l"/>
            <a:r>
              <a:rPr lang="zh-TW" altLang="en-US"/>
              <a:t>陳健倫</a:t>
            </a:r>
            <a:endParaRPr lang="en-US" altLang="zh-TW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65A5F259-CDF7-4A15-A66C-A9939D23E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2"/>
            <a:ext cx="8386486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1F969FD-4923-4294-A314-AC6C3156F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7301"/>
            <a:ext cx="6672865" cy="43433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5400" dirty="0"/>
              <a:t>VFX  Final Project</a:t>
            </a:r>
            <a:br>
              <a:rPr lang="en-US" altLang="zh-TW" sz="5400" dirty="0"/>
            </a:br>
            <a:r>
              <a:rPr lang="en-US" altLang="zh-TW" sz="5400" dirty="0"/>
              <a:t>DeepVo</a:t>
            </a:r>
          </a:p>
        </p:txBody>
      </p:sp>
    </p:spTree>
    <p:extLst>
      <p:ext uri="{BB962C8B-B14F-4D97-AF65-F5344CB8AC3E}">
        <p14:creationId xmlns:p14="http://schemas.microsoft.com/office/powerpoint/2010/main" val="17289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A529E2-5142-4CA2-9104-FA0C429B944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75981" y="5183666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4800" dirty="0">
                <a:cs typeface="+mj-cs"/>
              </a:rPr>
              <a:t>Self made dataset through Blender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35" name="圖片 34" descr="一張含有 電子用品, 螢幕擷取畫面 的圖片&#10;&#10;自動產生的描述">
            <a:extLst>
              <a:ext uri="{FF2B5EF4-FFF2-40B4-BE49-F238E27FC236}">
                <a16:creationId xmlns:a16="http://schemas.microsoft.com/office/drawing/2014/main" id="{1F8F3BE4-C868-4D97-A9D2-C9607FC3181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7231"/>
          <a:stretch/>
        </p:blipFill>
        <p:spPr>
          <a:xfrm>
            <a:off x="-2" y="-1809750"/>
            <a:ext cx="12192001" cy="706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91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90E47D-67DC-4FCF-8E4E-F32A22EE1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altLang="zh-TW"/>
              <a:t>Result on NTU</a:t>
            </a:r>
            <a:endParaRPr lang="zh-TW" altLang="en-US" dirty="0"/>
          </a:p>
        </p:txBody>
      </p:sp>
      <p:pic>
        <p:nvPicPr>
          <p:cNvPr id="6" name="內容版面配置區 5" descr="一張含有 地圖, 文字 的圖片&#10;&#10;自動產生的描述">
            <a:extLst>
              <a:ext uri="{FF2B5EF4-FFF2-40B4-BE49-F238E27FC236}">
                <a16:creationId xmlns:a16="http://schemas.microsoft.com/office/drawing/2014/main" id="{35E3591C-EBA8-4EB3-A57B-E1529A8B51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951" y="1978669"/>
            <a:ext cx="4700895" cy="3525671"/>
          </a:xfrm>
        </p:spPr>
      </p:pic>
      <p:pic>
        <p:nvPicPr>
          <p:cNvPr id="19" name="圖片 18" descr="一張含有 文字, 地圖 的圖片&#10;&#10;自動產生的描述">
            <a:extLst>
              <a:ext uri="{FF2B5EF4-FFF2-40B4-BE49-F238E27FC236}">
                <a16:creationId xmlns:a16="http://schemas.microsoft.com/office/drawing/2014/main" id="{F782E001-5033-4AE2-8DEB-1D3629C270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54" y="1978669"/>
            <a:ext cx="4567741" cy="352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125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5D1AE67-A36E-4820-9D26-520274B02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>
            <a:normAutofit/>
          </a:bodyPr>
          <a:lstStyle/>
          <a:p>
            <a:pPr algn="l"/>
            <a:r>
              <a:rPr lang="en-US" altLang="zh-TW" sz="3600"/>
              <a:t>Outline</a:t>
            </a:r>
            <a:endParaRPr lang="zh-TW" altLang="en-US" sz="3600"/>
          </a:p>
        </p:txBody>
      </p:sp>
      <p:cxnSp>
        <p:nvCxnSpPr>
          <p:cNvPr id="27" name="Straight Connector 19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DF0997-A79C-4ED2-9BB9-1F223A6DC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8" y="1115568"/>
            <a:ext cx="6245352" cy="4626864"/>
          </a:xfrm>
        </p:spPr>
        <p:txBody>
          <a:bodyPr anchor="ctr">
            <a:normAutofit/>
          </a:bodyPr>
          <a:lstStyle/>
          <a:p>
            <a:r>
              <a:rPr lang="en-US" altLang="zh-TW"/>
              <a:t>SFM SLAM-&gt;VO</a:t>
            </a:r>
          </a:p>
          <a:p>
            <a:r>
              <a:rPr lang="en-US" altLang="zh-TW"/>
              <a:t>Method of tradition vs. deep</a:t>
            </a:r>
          </a:p>
          <a:p>
            <a:r>
              <a:rPr lang="en-US" altLang="zh-TW"/>
              <a:t>Model</a:t>
            </a:r>
          </a:p>
          <a:p>
            <a:r>
              <a:rPr lang="en-US" altLang="zh-TW"/>
              <a:t>KITTI</a:t>
            </a:r>
          </a:p>
          <a:p>
            <a:r>
              <a:rPr lang="en-US" altLang="zh-TW"/>
              <a:t>Result gif on KITTI</a:t>
            </a:r>
          </a:p>
          <a:p>
            <a:r>
              <a:rPr lang="en-US" altLang="zh-TW"/>
              <a:t>Self made dataset through Blender</a:t>
            </a:r>
          </a:p>
          <a:p>
            <a:r>
              <a:rPr lang="en-US" altLang="zh-TW"/>
              <a:t>Result video on NTU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7757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54ADF6-3135-4905-BCD9-BF38297AB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SFM SLAM -&gt; VO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649593-134A-46A2-B49B-377607A2C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7311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C54ADF6-3135-4905-BCD9-BF38297AB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>
                <a:solidFill>
                  <a:srgbClr val="DADADA"/>
                </a:solidFill>
              </a:rPr>
              <a:t>Method of tradition vs. deep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C601672-EAEA-4A57-8C75-F34E7A872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904" y="965196"/>
            <a:ext cx="6014642" cy="478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88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54ADF6-3135-4905-BCD9-BF38297AB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DeepVo Model </a:t>
            </a:r>
            <a:endParaRPr lang="zh-TW" altLang="en-US" dirty="0"/>
          </a:p>
        </p:txBody>
      </p:sp>
      <p:pic>
        <p:nvPicPr>
          <p:cNvPr id="5" name="內容版面配置區 3" descr="一張含有 螢幕擷取畫面 的圖片&#10;&#10;自動產生的描述">
            <a:extLst>
              <a:ext uri="{FF2B5EF4-FFF2-40B4-BE49-F238E27FC236}">
                <a16:creationId xmlns:a16="http://schemas.microsoft.com/office/drawing/2014/main" id="{CBF1E77D-8BCA-433E-83CB-F95738F249B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22197" y="1909980"/>
            <a:ext cx="9136958" cy="303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432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A529E2-5142-4CA2-9104-FA0C429B9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741" y="576804"/>
            <a:ext cx="5910517" cy="1117600"/>
          </a:xfrm>
        </p:spPr>
        <p:txBody>
          <a:bodyPr>
            <a:normAutofit/>
          </a:bodyPr>
          <a:lstStyle/>
          <a:p>
            <a:r>
              <a:rPr lang="en-US" altLang="zh-TW" dirty="0"/>
              <a:t>KITTI Dataset</a:t>
            </a:r>
            <a:endParaRPr lang="zh-TW" altLang="en-US" dirty="0"/>
          </a:p>
        </p:txBody>
      </p:sp>
      <p:pic>
        <p:nvPicPr>
          <p:cNvPr id="30" name="KITTI">
            <a:hlinkClick r:id="" action="ppaction://media"/>
            <a:extLst>
              <a:ext uri="{FF2B5EF4-FFF2-40B4-BE49-F238E27FC236}">
                <a16:creationId xmlns:a16="http://schemas.microsoft.com/office/drawing/2014/main" id="{5FB341BD-FC52-44BE-8AFD-9A6E0E7E817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648828" y="2195209"/>
            <a:ext cx="4399214" cy="1342233"/>
          </a:xfrm>
          <a:prstGeom prst="rect">
            <a:avLst/>
          </a:prstGeom>
        </p:spPr>
      </p:pic>
      <p:pic>
        <p:nvPicPr>
          <p:cNvPr id="3" name="錄製_2019_06_26_00_21_39_913">
            <a:hlinkClick r:id="" action="ppaction://media"/>
            <a:extLst>
              <a:ext uri="{FF2B5EF4-FFF2-40B4-BE49-F238E27FC236}">
                <a16:creationId xmlns:a16="http://schemas.microsoft.com/office/drawing/2014/main" id="{D53208F7-F220-4DFF-AADC-53B3627FB7F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3960" y="2192893"/>
            <a:ext cx="4399214" cy="1342133"/>
          </a:xfrm>
          <a:prstGeom prst="rect">
            <a:avLst/>
          </a:prstGeom>
        </p:spPr>
      </p:pic>
      <p:pic>
        <p:nvPicPr>
          <p:cNvPr id="4" name="錄製_2019_06_26_00_22_48_690">
            <a:hlinkClick r:id="" action="ppaction://media"/>
            <a:extLst>
              <a:ext uri="{FF2B5EF4-FFF2-40B4-BE49-F238E27FC236}">
                <a16:creationId xmlns:a16="http://schemas.microsoft.com/office/drawing/2014/main" id="{5F02FC82-93DE-4265-B532-DFE157B5BA7E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648828" y="4048622"/>
            <a:ext cx="4399214" cy="134213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42FC11F-8376-40FF-B2AD-F6CE2246973B}"/>
              </a:ext>
            </a:extLst>
          </p:cNvPr>
          <p:cNvSpPr txBox="1"/>
          <p:nvPr/>
        </p:nvSpPr>
        <p:spPr>
          <a:xfrm>
            <a:off x="2114842" y="3605950"/>
            <a:ext cx="24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n-ea"/>
              </a:rPr>
              <a:t>0001</a:t>
            </a:r>
            <a:endParaRPr lang="zh-TW" altLang="en-US" dirty="0">
              <a:latin typeface="+mn-ea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A487958-EE4C-466E-ABC3-F1458D0D6307}"/>
              </a:ext>
            </a:extLst>
          </p:cNvPr>
          <p:cNvSpPr txBox="1"/>
          <p:nvPr/>
        </p:nvSpPr>
        <p:spPr>
          <a:xfrm>
            <a:off x="7619710" y="3608366"/>
            <a:ext cx="24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n-ea"/>
              </a:rPr>
              <a:t>0005</a:t>
            </a:r>
            <a:endParaRPr lang="zh-TW" altLang="en-US" dirty="0">
              <a:latin typeface="+mn-ea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EB7A8B6-3AFD-4C7D-AA78-E05A97D58C68}"/>
              </a:ext>
            </a:extLst>
          </p:cNvPr>
          <p:cNvSpPr txBox="1"/>
          <p:nvPr/>
        </p:nvSpPr>
        <p:spPr>
          <a:xfrm>
            <a:off x="7619710" y="5469292"/>
            <a:ext cx="24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n-ea"/>
              </a:rPr>
              <a:t>0009</a:t>
            </a:r>
          </a:p>
        </p:txBody>
      </p:sp>
      <p:pic>
        <p:nvPicPr>
          <p:cNvPr id="8" name="錄製_2019_06_26_00_36_28_199">
            <a:hlinkClick r:id="" action="ppaction://media"/>
            <a:extLst>
              <a:ext uri="{FF2B5EF4-FFF2-40B4-BE49-F238E27FC236}">
                <a16:creationId xmlns:a16="http://schemas.microsoft.com/office/drawing/2014/main" id="{FD80AE4E-312C-49A4-9F8A-5DEDCB56EEE9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13"/>
          <a:srcRect l="1191"/>
          <a:stretch/>
        </p:blipFill>
        <p:spPr>
          <a:xfrm>
            <a:off x="1196019" y="4048522"/>
            <a:ext cx="4347155" cy="1342233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6D109313-E7F2-4317-8333-4E4DCBB7E080}"/>
              </a:ext>
            </a:extLst>
          </p:cNvPr>
          <p:cNvSpPr txBox="1"/>
          <p:nvPr/>
        </p:nvSpPr>
        <p:spPr>
          <a:xfrm>
            <a:off x="2140871" y="5463995"/>
            <a:ext cx="24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n-ea"/>
              </a:rPr>
              <a:t>0002</a:t>
            </a:r>
            <a:endParaRPr lang="zh-TW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7835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69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16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3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1526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7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640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A529E2-5142-4CA2-9104-FA0C429B9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3833" y="5161280"/>
            <a:ext cx="5910517" cy="1117600"/>
          </a:xfrm>
        </p:spPr>
        <p:txBody>
          <a:bodyPr>
            <a:normAutofit/>
          </a:bodyPr>
          <a:lstStyle/>
          <a:p>
            <a:r>
              <a:rPr lang="en-US" altLang="zh-TW" dirty="0"/>
              <a:t>KITTI Dataset</a:t>
            </a:r>
            <a:endParaRPr lang="zh-TW" altLang="en-US" dirty="0"/>
          </a:p>
        </p:txBody>
      </p:sp>
      <p:pic>
        <p:nvPicPr>
          <p:cNvPr id="30" name="KITTI">
            <a:hlinkClick r:id="" action="ppaction://media"/>
            <a:extLst>
              <a:ext uri="{FF2B5EF4-FFF2-40B4-BE49-F238E27FC236}">
                <a16:creationId xmlns:a16="http://schemas.microsoft.com/office/drawing/2014/main" id="{5FB341BD-FC52-44BE-8AFD-9A6E0E7E817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630611" y="2599213"/>
            <a:ext cx="5905500" cy="1801812"/>
          </a:xfrm>
          <a:prstGeom prst="rect">
            <a:avLst/>
          </a:prstGeom>
        </p:spPr>
      </p:pic>
      <p:pic>
        <p:nvPicPr>
          <p:cNvPr id="7" name="圖片 6" descr="一張含有 汽車, 運輸 的圖片&#10;&#10;自動產生的描述">
            <a:extLst>
              <a:ext uri="{FF2B5EF4-FFF2-40B4-BE49-F238E27FC236}">
                <a16:creationId xmlns:a16="http://schemas.microsoft.com/office/drawing/2014/main" id="{76100E08-88C0-4053-8AB6-8F97985E98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60" y="2106157"/>
            <a:ext cx="3232690" cy="2787925"/>
          </a:xfrm>
          <a:prstGeom prst="rect">
            <a:avLst/>
          </a:prstGeom>
        </p:spPr>
      </p:pic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26CA6142-0406-4C77-9E98-41EB1BA0D32B}"/>
              </a:ext>
            </a:extLst>
          </p:cNvPr>
          <p:cNvCxnSpPr>
            <a:cxnSpLocks/>
          </p:cNvCxnSpPr>
          <p:nvPr/>
        </p:nvCxnSpPr>
        <p:spPr>
          <a:xfrm>
            <a:off x="4939030" y="650240"/>
            <a:ext cx="0" cy="54956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錄製_2019_06_26_00_21_39_913">
            <a:hlinkClick r:id="" action="ppaction://media"/>
            <a:extLst>
              <a:ext uri="{FF2B5EF4-FFF2-40B4-BE49-F238E27FC236}">
                <a16:creationId xmlns:a16="http://schemas.microsoft.com/office/drawing/2014/main" id="{D53208F7-F220-4DFF-AADC-53B3627FB7F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630611" y="551961"/>
            <a:ext cx="5905938" cy="1801812"/>
          </a:xfrm>
          <a:prstGeom prst="rect">
            <a:avLst/>
          </a:prstGeom>
        </p:spPr>
      </p:pic>
      <p:pic>
        <p:nvPicPr>
          <p:cNvPr id="4" name="錄製_2019_06_26_00_22_48_690">
            <a:hlinkClick r:id="" action="ppaction://media"/>
            <a:extLst>
              <a:ext uri="{FF2B5EF4-FFF2-40B4-BE49-F238E27FC236}">
                <a16:creationId xmlns:a16="http://schemas.microsoft.com/office/drawing/2014/main" id="{5F02FC82-93DE-4265-B532-DFE157B5BA7E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630611" y="4646465"/>
            <a:ext cx="5905939" cy="180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9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69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16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3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1526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7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A529E2-5142-4CA2-9104-FA0C429B9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3833" y="4902262"/>
            <a:ext cx="5910517" cy="1117600"/>
          </a:xfrm>
        </p:spPr>
        <p:txBody>
          <a:bodyPr>
            <a:normAutofit/>
          </a:bodyPr>
          <a:lstStyle/>
          <a:p>
            <a:r>
              <a:rPr lang="en-US" altLang="zh-TW" dirty="0"/>
              <a:t>Odometry</a:t>
            </a:r>
            <a:endParaRPr lang="zh-TW" altLang="en-US" dirty="0"/>
          </a:p>
        </p:txBody>
      </p:sp>
      <p:pic>
        <p:nvPicPr>
          <p:cNvPr id="9" name="內容版面配置區 4" descr="一張含有 文字, 地圖 的圖片&#10;&#10;自動產生的描述">
            <a:extLst>
              <a:ext uri="{FF2B5EF4-FFF2-40B4-BE49-F238E27FC236}">
                <a16:creationId xmlns:a16="http://schemas.microsoft.com/office/drawing/2014/main" id="{918A7272-2961-49B7-91B3-EA831A052C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95"/>
          <a:stretch/>
        </p:blipFill>
        <p:spPr>
          <a:xfrm>
            <a:off x="1011077" y="1660843"/>
            <a:ext cx="3764856" cy="3018278"/>
          </a:xfrm>
          <a:prstGeom prst="rect">
            <a:avLst/>
          </a:prstGeom>
        </p:spPr>
      </p:pic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26CA6142-0406-4C77-9E98-41EB1BA0D32B}"/>
              </a:ext>
            </a:extLst>
          </p:cNvPr>
          <p:cNvCxnSpPr>
            <a:cxnSpLocks/>
          </p:cNvCxnSpPr>
          <p:nvPr/>
        </p:nvCxnSpPr>
        <p:spPr>
          <a:xfrm>
            <a:off x="4939030" y="650240"/>
            <a:ext cx="0" cy="54956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內容版面配置區 31">
            <a:extLst>
              <a:ext uri="{FF2B5EF4-FFF2-40B4-BE49-F238E27FC236}">
                <a16:creationId xmlns:a16="http://schemas.microsoft.com/office/drawing/2014/main" id="{C8A2A2E6-92EF-4406-B854-47B3A472A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26196"/>
          <a:stretch/>
        </p:blipFill>
        <p:spPr>
          <a:xfrm>
            <a:off x="5270414" y="1660843"/>
            <a:ext cx="5910509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48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A529E2-5142-4CA2-9104-FA0C429B9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2" y="1115568"/>
            <a:ext cx="3961507" cy="4626864"/>
          </a:xfrm>
        </p:spPr>
        <p:txBody>
          <a:bodyPr>
            <a:normAutofit/>
          </a:bodyPr>
          <a:lstStyle/>
          <a:p>
            <a:pPr algn="l"/>
            <a:r>
              <a:rPr lang="en-US" altLang="zh-TW" sz="3600" dirty="0"/>
              <a:t>Result  on KITTI</a:t>
            </a:r>
            <a:br>
              <a:rPr lang="en-US" altLang="zh-TW" sz="3600" dirty="0"/>
            </a:br>
            <a:r>
              <a:rPr lang="en-US" altLang="zh-TW" sz="3600" dirty="0"/>
              <a:t>(movie)</a:t>
            </a:r>
            <a:endParaRPr lang="zh-TW" altLang="en-US" sz="3600" dirty="0"/>
          </a:p>
        </p:txBody>
      </p:sp>
      <p:pic>
        <p:nvPicPr>
          <p:cNvPr id="4" name="內容版面配置區 3" descr="一張含有 文字, 地圖 的圖片&#10;&#10;自動產生的描述">
            <a:extLst>
              <a:ext uri="{FF2B5EF4-FFF2-40B4-BE49-F238E27FC236}">
                <a16:creationId xmlns:a16="http://schemas.microsoft.com/office/drawing/2014/main" id="{EE807305-41AE-40EB-95C0-71828ECD3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926" y="1234436"/>
            <a:ext cx="5852172" cy="4389129"/>
          </a:xfrm>
        </p:spPr>
      </p:pic>
    </p:spTree>
    <p:extLst>
      <p:ext uri="{BB962C8B-B14F-4D97-AF65-F5344CB8AC3E}">
        <p14:creationId xmlns:p14="http://schemas.microsoft.com/office/powerpoint/2010/main" val="11160266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石板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石板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石板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64</Words>
  <Application>Microsoft Office PowerPoint</Application>
  <PresentationFormat>寬螢幕</PresentationFormat>
  <Paragraphs>25</Paragraphs>
  <Slides>11</Slides>
  <Notes>0</Notes>
  <HiddenSlides>0</HiddenSlides>
  <MMClips>7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5" baseType="lpstr">
      <vt:lpstr>微軟正黑體</vt:lpstr>
      <vt:lpstr>Calisto MT</vt:lpstr>
      <vt:lpstr>Wingdings 2</vt:lpstr>
      <vt:lpstr>石板</vt:lpstr>
      <vt:lpstr>VFX  Final Project DeepVo</vt:lpstr>
      <vt:lpstr>Outline</vt:lpstr>
      <vt:lpstr>SFM SLAM -&gt; VO</vt:lpstr>
      <vt:lpstr>Method of tradition vs. deep</vt:lpstr>
      <vt:lpstr>DeepVo Model </vt:lpstr>
      <vt:lpstr>KITTI Dataset</vt:lpstr>
      <vt:lpstr>KITTI Dataset</vt:lpstr>
      <vt:lpstr>Odometry</vt:lpstr>
      <vt:lpstr>Result  on KITTI (movie)</vt:lpstr>
      <vt:lpstr>Self made dataset through Blender</vt:lpstr>
      <vt:lpstr>Result on NTU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VFX  Final Project DeepVo</dc:title>
  <dc:creator>李佳蓮</dc:creator>
  <cp:lastModifiedBy>李佳蓮</cp:lastModifiedBy>
  <cp:revision>6</cp:revision>
  <dcterms:created xsi:type="dcterms:W3CDTF">2019-06-25T15:19:20Z</dcterms:created>
  <dcterms:modified xsi:type="dcterms:W3CDTF">2019-06-25T17:04:50Z</dcterms:modified>
</cp:coreProperties>
</file>